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f552f1b4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f552f1b4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f552f1b4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f552f1b4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f552f1b4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f552f1b4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f552f1b4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f552f1b4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f552f1b4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f552f1b4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f552f1b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f552f1b4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552f1b4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f552f1b4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f552f1b4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f552f1b4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f552f1b4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f552f1b4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f552f1b4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f552f1b4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f552f1b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f552f1b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f552f1b4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f552f1b4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f552f1b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f552f1b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f552f1b4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f552f1b4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f552f1b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f552f1b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f552f1b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f552f1b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552f1b4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f552f1b4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6296"/>
          <a:stretch/>
        </p:blipFill>
        <p:spPr>
          <a:xfrm>
            <a:off x="1243325" y="814700"/>
            <a:ext cx="6792576" cy="39623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87400" y="261750"/>
            <a:ext cx="37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Proje Klasörü Dosya Yapısı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3">
            <a:alphaModFix/>
          </a:blip>
          <a:srcRect r="-106" b="4464"/>
          <a:stretch/>
        </p:blipFill>
        <p:spPr>
          <a:xfrm>
            <a:off x="704062" y="152401"/>
            <a:ext cx="778679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42" y="152400"/>
            <a:ext cx="777838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r="-1040" b="4888"/>
          <a:stretch/>
        </p:blipFill>
        <p:spPr>
          <a:xfrm>
            <a:off x="769988" y="586025"/>
            <a:ext cx="7604024" cy="416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/>
        </p:nvSpPr>
        <p:spPr>
          <a:xfrm>
            <a:off x="1380750" y="124325"/>
            <a:ext cx="576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Zaman Aralığını Son 5 dk yaptığımızda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3">
            <a:alphaModFix/>
          </a:blip>
          <a:srcRect b="5606"/>
          <a:stretch/>
        </p:blipFill>
        <p:spPr>
          <a:xfrm>
            <a:off x="694987" y="856700"/>
            <a:ext cx="7754025" cy="393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/>
        </p:nvSpPr>
        <p:spPr>
          <a:xfrm>
            <a:off x="694987" y="117800"/>
            <a:ext cx="749379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Grafana Dashboard’lardan farklı Dashboardlar import ettik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23" name="Google Shape;123;p25"/>
          <p:cNvSpPr txBox="1"/>
          <p:nvPr/>
        </p:nvSpPr>
        <p:spPr>
          <a:xfrm>
            <a:off x="1858475" y="2185650"/>
            <a:ext cx="37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t="5540" r="-154" b="5315"/>
          <a:stretch/>
        </p:blipFill>
        <p:spPr>
          <a:xfrm>
            <a:off x="869020" y="340180"/>
            <a:ext cx="7646330" cy="4313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 rotWithShape="1">
          <a:blip r:embed="rId3">
            <a:alphaModFix/>
          </a:blip>
          <a:srcRect t="810" r="-25" b="5321"/>
          <a:stretch/>
        </p:blipFill>
        <p:spPr>
          <a:xfrm>
            <a:off x="891841" y="242208"/>
            <a:ext cx="7737809" cy="454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 rotWithShape="1">
          <a:blip r:embed="rId3">
            <a:alphaModFix/>
          </a:blip>
          <a:srcRect b="5428"/>
          <a:stretch/>
        </p:blipFill>
        <p:spPr>
          <a:xfrm>
            <a:off x="948314" y="780542"/>
            <a:ext cx="7054300" cy="393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/>
        </p:nvSpPr>
        <p:spPr>
          <a:xfrm>
            <a:off x="1060100" y="189775"/>
            <a:ext cx="58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Son olarak İstemciye bağlanarak Nginx server yükledik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 rotWithShape="1">
          <a:blip r:embed="rId3">
            <a:alphaModFix/>
          </a:blip>
          <a:srcRect b="7978"/>
          <a:stretch/>
        </p:blipFill>
        <p:spPr>
          <a:xfrm>
            <a:off x="739961" y="345449"/>
            <a:ext cx="7664077" cy="44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 b="5864"/>
          <a:stretch/>
        </p:blipFill>
        <p:spPr>
          <a:xfrm>
            <a:off x="789843" y="742839"/>
            <a:ext cx="7747973" cy="395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/>
        </p:nvSpPr>
        <p:spPr>
          <a:xfrm>
            <a:off x="1053575" y="176675"/>
            <a:ext cx="523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Nginx’in İstemci de çalıştığını gördük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00" y="1151750"/>
            <a:ext cx="7597450" cy="36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857250" y="209400"/>
            <a:ext cx="7270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Prometheus/Grafana yüklü bir server ve Node Exporter yüklü bir istemci olmak üzere 2 adet Ubuntu 20.04 Instance ayaga kaldırdık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6419"/>
          <a:stretch/>
        </p:blipFill>
        <p:spPr>
          <a:xfrm>
            <a:off x="618571" y="1217329"/>
            <a:ext cx="7687173" cy="3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618571" y="229050"/>
            <a:ext cx="7687173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Prometheus Server’ın 9090 portundan Node Exporter’ın metric’lerini dinledik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r="-351" b="5775"/>
          <a:stretch/>
        </p:blipFill>
        <p:spPr>
          <a:xfrm>
            <a:off x="880175" y="974500"/>
            <a:ext cx="7724982" cy="372812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880175" y="235600"/>
            <a:ext cx="73836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</a:rPr>
              <a:t>Prometheus Server’ın 3000 portundan Grafana web arayüzüne ulaştık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l="-2595" t="-25596"/>
          <a:stretch/>
        </p:blipFill>
        <p:spPr>
          <a:xfrm>
            <a:off x="317826" y="89807"/>
            <a:ext cx="795317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400634" y="214992"/>
            <a:ext cx="787037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Grafana web arayüzünde data source olarak Prometheus’u kullanarak Grafana Dashboard’lardan b</a:t>
            </a:r>
            <a:r>
              <a:rPr lang="tr-TR" sz="1800" dirty="0">
                <a:solidFill>
                  <a:schemeClr val="dk2"/>
                </a:solidFill>
              </a:rPr>
              <a:t>i</a:t>
            </a:r>
            <a:r>
              <a:rPr lang="en" sz="1800" dirty="0">
                <a:solidFill>
                  <a:schemeClr val="dk2"/>
                </a:solidFill>
              </a:rPr>
              <a:t>r tane dashboard import ettik 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64" y="152399"/>
            <a:ext cx="804355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6575"/>
          <a:stretch/>
        </p:blipFill>
        <p:spPr>
          <a:xfrm>
            <a:off x="1027263" y="488578"/>
            <a:ext cx="6794122" cy="394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50" y="990025"/>
            <a:ext cx="7734876" cy="38982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634750" y="176675"/>
            <a:ext cx="77348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Node Exporter’a Stress Tool Ekleyerek metriclerdeki değişimi kontrol ettik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 rotWithShape="1">
          <a:blip r:embed="rId3">
            <a:alphaModFix/>
          </a:blip>
          <a:srcRect l="1" r="-1801" b="4780"/>
          <a:stretch/>
        </p:blipFill>
        <p:spPr>
          <a:xfrm>
            <a:off x="585107" y="152400"/>
            <a:ext cx="7856763" cy="460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Ekran Gösterisi (16:9)</PresentationFormat>
  <Paragraphs>10</Paragraphs>
  <Slides>18</Slides>
  <Notes>18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Avi 12</cp:lastModifiedBy>
  <cp:revision>1</cp:revision>
  <dcterms:modified xsi:type="dcterms:W3CDTF">2023-11-27T19:59:47Z</dcterms:modified>
</cp:coreProperties>
</file>